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67" r:id="rId3"/>
    <p:sldId id="259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2" r:id="rId15"/>
    <p:sldId id="270" r:id="rId16"/>
    <p:sldId id="271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3486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2314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47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825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099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42625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16714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763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752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19318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vi-V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7477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FA7AD5F-1C66-4653-9CEC-6B6F6B86F81F}" type="datetimeFigureOut">
              <a:rPr lang="vi-VN" smtClean="0"/>
              <a:t>11/08/2019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00EF4D8-4A30-4CB4-9F63-B7EB0593A4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racnghiem1.truongdientu.vn/login?ReturnUrl=%2F" TargetMode="External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TẬP HUẤN KIỂM TRA TRẮC NGHIỆM TRÊN MÁY TÍNH</a:t>
            </a:r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11/08/2019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2806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Bước 2 dùng tài khoản P. Hiệu trưởng tạo ma trận, trộn đề thi, ca thi, danh sách học sinh thi.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vi-VN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Xây dựng ma trận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1952" y="2556849"/>
            <a:ext cx="4991100" cy="37052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365330" y="2556849"/>
            <a:ext cx="582667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53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Thêm vùng kiến thức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9656" y="2390186"/>
            <a:ext cx="6147909" cy="376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5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Hoán vị đề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6275" y="2032019"/>
            <a:ext cx="10753725" cy="372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4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Tạo mã ca thi, ngày giờ thi, mật khẩu cho phòng thi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4925" y="2951956"/>
            <a:ext cx="9496425" cy="188595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7027818" y="1946366"/>
            <a:ext cx="1881051" cy="2383721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Mật khẩu phòng thi ở đây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957455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Chọn học sinh thi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6275" y="2310126"/>
            <a:ext cx="10753725" cy="316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6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Bước 3: Học sinh thi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62081" y="4095750"/>
            <a:ext cx="5086350" cy="276225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57224" y="3457666"/>
            <a:ext cx="5731510" cy="29210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7015751" y="1778748"/>
            <a:ext cx="4283620" cy="229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7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676656" y="3753122"/>
            <a:ext cx="2615184" cy="202474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Tạo câu hỏi trắc nghiệm</a:t>
            </a:r>
            <a:endParaRPr lang="vi-VN" sz="2800" dirty="0"/>
          </a:p>
        </p:txBody>
      </p:sp>
      <p:sp>
        <p:nvSpPr>
          <p:cNvPr id="5" name="Cloud 4"/>
          <p:cNvSpPr/>
          <p:nvPr/>
        </p:nvSpPr>
        <p:spPr>
          <a:xfrm>
            <a:off x="4075611" y="287383"/>
            <a:ext cx="3540034" cy="188105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 trận đề thi</a:t>
            </a:r>
            <a:endParaRPr lang="vi-VN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207623" y="1476103"/>
            <a:ext cx="2338251" cy="2103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evel 8"/>
          <p:cNvSpPr/>
          <p:nvPr/>
        </p:nvSpPr>
        <p:spPr>
          <a:xfrm>
            <a:off x="4686954" y="3753122"/>
            <a:ext cx="3085446" cy="202474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Tạo đề thi, hoán vị đề thi</a:t>
            </a:r>
            <a:endParaRPr lang="vi-VN" sz="2800" dirty="0"/>
          </a:p>
        </p:txBody>
      </p:sp>
      <p:sp>
        <p:nvSpPr>
          <p:cNvPr id="12" name="Down Arrow 11"/>
          <p:cNvSpPr/>
          <p:nvPr/>
        </p:nvSpPr>
        <p:spPr>
          <a:xfrm>
            <a:off x="5577840" y="2168434"/>
            <a:ext cx="548640" cy="1584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4" name="Straight Arrow Connector 13"/>
          <p:cNvCxnSpPr>
            <a:stCxn id="4" idx="0"/>
          </p:cNvCxnSpPr>
          <p:nvPr/>
        </p:nvCxnSpPr>
        <p:spPr>
          <a:xfrm flipV="1">
            <a:off x="3291840" y="4765493"/>
            <a:ext cx="125403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amond 14"/>
          <p:cNvSpPr/>
          <p:nvPr/>
        </p:nvSpPr>
        <p:spPr>
          <a:xfrm>
            <a:off x="9183189" y="287383"/>
            <a:ext cx="2246812" cy="2057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Nhận biết</a:t>
            </a:r>
          </a:p>
          <a:p>
            <a:pPr algn="ctr"/>
            <a:r>
              <a:rPr lang="en-US" dirty="0" smtClean="0"/>
              <a:t>Hiểu</a:t>
            </a:r>
          </a:p>
          <a:p>
            <a:pPr algn="ctr"/>
            <a:r>
              <a:rPr lang="en-US" dirty="0" smtClean="0"/>
              <a:t>Vận dụng.</a:t>
            </a:r>
            <a:endParaRPr lang="vi-VN" dirty="0"/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>
            <a:off x="7615645" y="1316083"/>
            <a:ext cx="15675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evel 17"/>
          <p:cNvSpPr/>
          <p:nvPr/>
        </p:nvSpPr>
        <p:spPr>
          <a:xfrm>
            <a:off x="8763872" y="3753121"/>
            <a:ext cx="3085446" cy="202474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HỌC SINH thi</a:t>
            </a:r>
            <a:endParaRPr lang="vi-VN" sz="28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842940" y="4744262"/>
            <a:ext cx="85039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Callout 20"/>
          <p:cNvSpPr/>
          <p:nvPr/>
        </p:nvSpPr>
        <p:spPr>
          <a:xfrm>
            <a:off x="676656" y="1789613"/>
            <a:ext cx="1530967" cy="1685108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GV</a:t>
            </a:r>
            <a:endParaRPr lang="vi-VN" dirty="0"/>
          </a:p>
        </p:txBody>
      </p:sp>
      <p:sp>
        <p:nvSpPr>
          <p:cNvPr id="22" name="Oval Callout 21"/>
          <p:cNvSpPr/>
          <p:nvPr/>
        </p:nvSpPr>
        <p:spPr>
          <a:xfrm>
            <a:off x="6907637" y="1701844"/>
            <a:ext cx="1530967" cy="1685108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P. Hiệu Trưởng</a:t>
            </a:r>
            <a:endParaRPr lang="vi-VN" dirty="0"/>
          </a:p>
        </p:txBody>
      </p:sp>
      <p:sp>
        <p:nvSpPr>
          <p:cNvPr id="23" name="Oval Callout 22"/>
          <p:cNvSpPr/>
          <p:nvPr/>
        </p:nvSpPr>
        <p:spPr>
          <a:xfrm>
            <a:off x="10636213" y="1828800"/>
            <a:ext cx="1530967" cy="1685108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Học sinh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4651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CÁC BƯỚC  TIẾN HÀNH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1119104" cy="4362994"/>
          </a:xfrm>
        </p:spPr>
        <p:txBody>
          <a:bodyPr>
            <a:normAutofit/>
          </a:bodyPr>
          <a:lstStyle/>
          <a:p>
            <a:r>
              <a:rPr lang="en-US" dirty="0" smtClean="0"/>
              <a:t> Đăng nhập tài khoản c1 của GV vào soạn thi trắc nghiệm: </a:t>
            </a:r>
            <a:r>
              <a:rPr lang="vi-VN" u="sng" dirty="0" smtClean="0">
                <a:solidFill>
                  <a:schemeClr val="accent1"/>
                </a:solidFill>
                <a:hlinkClick r:id="rId2" invalidUrl="http:///"/>
              </a:rPr>
              <a:t>http://</a:t>
            </a:r>
            <a:r>
              <a:rPr lang="vi-VN" u="sng" dirty="0" smtClean="0">
                <a:solidFill>
                  <a:schemeClr val="accent1"/>
                </a:solidFill>
              </a:rPr>
              <a:t>c1.hcm.edu.vn</a:t>
            </a:r>
            <a:endParaRPr lang="en-US" u="sng" dirty="0" smtClean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 smtClean="0">
                <a:solidFill>
                  <a:srgbClr val="00B050"/>
                </a:solidFill>
              </a:rPr>
              <a:t>. Dựa vào ma trận bài kiểm tra. </a:t>
            </a:r>
            <a:r>
              <a:rPr lang="fr-FR" dirty="0">
                <a:solidFill>
                  <a:srgbClr val="00B050"/>
                </a:solidFill>
              </a:rPr>
              <a:t>GV tạo mới chương </a:t>
            </a:r>
            <a:r>
              <a:rPr lang="fr-FR" dirty="0" smtClean="0">
                <a:solidFill>
                  <a:srgbClr val="00B050"/>
                </a:solidFill>
              </a:rPr>
              <a:t>học, bài học liên quan đến bài kiểm tra cho học sinh</a:t>
            </a:r>
            <a:r>
              <a:rPr lang="vi-VN" dirty="0" smtClean="0">
                <a:solidFill>
                  <a:srgbClr val="00B050"/>
                </a:solidFill>
              </a:rPr>
              <a:t>, x</a:t>
            </a:r>
            <a:r>
              <a:rPr lang="fr-FR" dirty="0" err="1" smtClean="0">
                <a:solidFill>
                  <a:srgbClr val="00B050"/>
                </a:solidFill>
              </a:rPr>
              <a:t>ây</a:t>
            </a:r>
            <a:r>
              <a:rPr lang="fr-FR" dirty="0" smtClean="0">
                <a:solidFill>
                  <a:srgbClr val="00B050"/>
                </a:solidFill>
              </a:rPr>
              <a:t> dựng bộ câu hỏi trắc nghiệm dựa trên từng mức độ: </a:t>
            </a: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B050"/>
                </a:solidFill>
              </a:rPr>
              <a:t>Nhận biết</a:t>
            </a: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B050"/>
                </a:solidFill>
              </a:rPr>
              <a:t>Thông hiểu</a:t>
            </a:r>
            <a:endParaRPr lang="fr-FR" dirty="0">
              <a:solidFill>
                <a:srgbClr val="00B050"/>
              </a:solidFill>
            </a:endParaRP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B050"/>
                </a:solidFill>
              </a:rPr>
              <a:t>Vận dụng</a:t>
            </a:r>
          </a:p>
          <a:p>
            <a:r>
              <a:rPr lang="vi-VN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. </a:t>
            </a:r>
            <a:r>
              <a:rPr lang="vi-VN" dirty="0" smtClean="0">
                <a:solidFill>
                  <a:srgbClr val="FF0000"/>
                </a:solidFill>
              </a:rPr>
              <a:t>GV l</a:t>
            </a:r>
            <a:r>
              <a:rPr lang="fr-FR" dirty="0" smtClean="0">
                <a:solidFill>
                  <a:srgbClr val="FF0000"/>
                </a:solidFill>
              </a:rPr>
              <a:t>ấy đề trắc nghiệm trộn cho học sinh thi, tạo danh sách học sinh, ca thi, giờ thi.</a:t>
            </a:r>
            <a:r>
              <a:rPr lang="vi-VN" dirty="0" smtClean="0">
                <a:solidFill>
                  <a:srgbClr val="FF0000"/>
                </a:solidFill>
              </a:rPr>
              <a:t> (Dùng tài khoản của P. Hiệu trưởng)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vi-VN" dirty="0" smtClean="0"/>
              <a:t>3</a:t>
            </a:r>
            <a:r>
              <a:rPr lang="fr-FR" dirty="0" smtClean="0"/>
              <a:t>. Vào trang web </a:t>
            </a:r>
            <a:r>
              <a:rPr lang="vi-VN" dirty="0" smtClean="0"/>
              <a:t>lấy mã học sinh làm tài khoản để đăng nhập thi thử: </a:t>
            </a:r>
            <a:r>
              <a:rPr lang="vi-VN" u="sng" dirty="0" smtClean="0">
                <a:hlinkClick r:id="rId3"/>
              </a:rPr>
              <a:t>http</a:t>
            </a:r>
            <a:r>
              <a:rPr lang="vi-VN" u="sng" dirty="0">
                <a:hlinkClick r:id="rId3"/>
              </a:rPr>
              <a:t>://tracnghiem1.truongdientu.vn/login?ReturnUrl=%2F</a:t>
            </a:r>
            <a:endParaRPr lang="vi-VN" dirty="0"/>
          </a:p>
          <a:p>
            <a:endParaRPr lang="fr-FR" dirty="0" smtClean="0"/>
          </a:p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92272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BƯỚC 1: GIÁO VIÊN ĐĂNG NHẬP C1 CHỌN THI TRẮC NGHIỆM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8062" y="2156619"/>
            <a:ext cx="501015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4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Minh họa từng bước. 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8062" y="2156619"/>
            <a:ext cx="501015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7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956284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/>
              <a:t>Dựa vào ma trận bài thi (lấy đề thi khoa học lớp 4 làm ví dụ). GV tạo mới chương mục và quản trị bài học ở mục 1.5 và mục 1.6  </a:t>
            </a:r>
            <a:endParaRPr lang="vi-VN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34890" y="2795451"/>
            <a:ext cx="5116287" cy="4062549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944471" y="2757941"/>
            <a:ext cx="3667125" cy="171894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1206408" y="4661444"/>
            <a:ext cx="3143250" cy="2078990"/>
          </a:xfrm>
          <a:prstGeom prst="rect">
            <a:avLst/>
          </a:prstGeom>
        </p:spPr>
      </p:pic>
      <p:sp>
        <p:nvSpPr>
          <p:cNvPr id="8" name="Notched Right Arrow 7"/>
          <p:cNvSpPr/>
          <p:nvPr/>
        </p:nvSpPr>
        <p:spPr>
          <a:xfrm rot="10800000">
            <a:off x="4201882" y="2874508"/>
            <a:ext cx="1733008" cy="742905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noFill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958046" y="5146766"/>
            <a:ext cx="3735977" cy="4180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2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Xây dựng bộ câu hỏi từng mức độ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708" y="2608486"/>
            <a:ext cx="11181806" cy="337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22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Bộ câu hỏi được làm theo từng chương mục, bài học, mức độ, kỹ năng.</a:t>
            </a:r>
            <a:endParaRPr lang="vi-V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0562" y="2923381"/>
            <a:ext cx="1072515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0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Xong bước thứ 1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220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65</TotalTime>
  <Words>320</Words>
  <Application>Microsoft Office PowerPoint</Application>
  <PresentationFormat>Widescreen</PresentationFormat>
  <Paragraphs>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 Light</vt:lpstr>
      <vt:lpstr>Times New Roman</vt:lpstr>
      <vt:lpstr>Metropolitan</vt:lpstr>
      <vt:lpstr>TẬP HUẤN KIỂM TRA TRẮC NGHIỆM TRÊN MÁY TÍNH</vt:lpstr>
      <vt:lpstr>PowerPoint Presentation</vt:lpstr>
      <vt:lpstr>CÁC BƯỚC  TIẾN HÀNH</vt:lpstr>
      <vt:lpstr>BƯỚC 1: GIÁO VIÊN ĐĂNG NHẬP C1 CHỌN THI TRẮC NGHIỆM</vt:lpstr>
      <vt:lpstr>Minh họa từng bước. </vt:lpstr>
      <vt:lpstr>Dựa vào ma trận bài thi (lấy đề thi khoa học lớp 4 làm ví dụ). GV tạo mới chương mục và quản trị bài học ở mục 1.5 và mục 1.6  </vt:lpstr>
      <vt:lpstr>Xây dựng bộ câu hỏi từng mức độ</vt:lpstr>
      <vt:lpstr>Bộ câu hỏi được làm theo từng chương mục, bài học, mức độ, kỹ năng.</vt:lpstr>
      <vt:lpstr>Xong bước thứ 1</vt:lpstr>
      <vt:lpstr>Bước 2 dùng tài khoản P. Hiệu trưởng tạo ma trận, trộn đề thi, ca thi, danh sách học sinh thi. </vt:lpstr>
      <vt:lpstr>Xây dựng ma trận</vt:lpstr>
      <vt:lpstr>Thêm vùng kiến thức</vt:lpstr>
      <vt:lpstr>Hoán vị đề</vt:lpstr>
      <vt:lpstr>Tạo mã ca thi, ngày giờ thi, mật khẩu cho phòng thi</vt:lpstr>
      <vt:lpstr>Chọn học sinh thi</vt:lpstr>
      <vt:lpstr>Bước 3: Học sinh thi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HUẤN KIỂM TRA TRẮC NGHIỆM TRÊN MÁY TÍNH</dc:title>
  <dc:creator>MyPC</dc:creator>
  <cp:lastModifiedBy>MyPC</cp:lastModifiedBy>
  <cp:revision>16</cp:revision>
  <dcterms:created xsi:type="dcterms:W3CDTF">2019-08-11T11:14:36Z</dcterms:created>
  <dcterms:modified xsi:type="dcterms:W3CDTF">2019-08-11T12:20:02Z</dcterms:modified>
</cp:coreProperties>
</file>